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9" r:id="rId3"/>
    <p:sldId id="261" r:id="rId4"/>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swj3QPTULMe0juYyrLVeLw==" hashData="EaQoS0UBRV5X3mPawauagzqZJo7z6ckZuaPZf0puvjhsI/abKZV3IIzL8DmDlbeZatUul+1RqA3FOOlzF8JAPg=="/>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00" d="100"/>
          <a:sy n="100" d="100"/>
        </p:scale>
        <p:origin x="216" y="4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A3784-4453-4863-919F-5AAC574A70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6E3B4691-CDAC-49D8-8228-F0CC6741BB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11B6C993-5EC5-4B47-B697-F35E6C625177}"/>
              </a:ext>
            </a:extLst>
          </p:cNvPr>
          <p:cNvSpPr>
            <a:spLocks noGrp="1"/>
          </p:cNvSpPr>
          <p:nvPr>
            <p:ph type="dt" sz="half" idx="10"/>
          </p:nvPr>
        </p:nvSpPr>
        <p:spPr/>
        <p:txBody>
          <a:bodyPr/>
          <a:lstStyle/>
          <a:p>
            <a:fld id="{B5D34E7D-B552-4E98-A17A-0DD63C16D542}" type="datetimeFigureOut">
              <a:rPr lang="en-SG" smtClean="0"/>
              <a:t>6/8/2020</a:t>
            </a:fld>
            <a:endParaRPr lang="en-SG"/>
          </a:p>
        </p:txBody>
      </p:sp>
      <p:sp>
        <p:nvSpPr>
          <p:cNvPr id="5" name="Footer Placeholder 4">
            <a:extLst>
              <a:ext uri="{FF2B5EF4-FFF2-40B4-BE49-F238E27FC236}">
                <a16:creationId xmlns:a16="http://schemas.microsoft.com/office/drawing/2014/main" id="{F0F1885F-AC8F-4357-BA03-E30143CF8A27}"/>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D8C105C7-1191-43BC-8973-68AE90E9C45B}"/>
              </a:ext>
            </a:extLst>
          </p:cNvPr>
          <p:cNvSpPr>
            <a:spLocks noGrp="1"/>
          </p:cNvSpPr>
          <p:nvPr>
            <p:ph type="sldNum" sz="quarter" idx="12"/>
          </p:nvPr>
        </p:nvSpPr>
        <p:spPr/>
        <p:txBody>
          <a:bodyPr/>
          <a:lstStyle/>
          <a:p>
            <a:fld id="{8310F3C4-3308-4BAD-BF32-F68F0FD4235C}" type="slidenum">
              <a:rPr lang="en-SG" smtClean="0"/>
              <a:t>‹#›</a:t>
            </a:fld>
            <a:endParaRPr lang="en-SG"/>
          </a:p>
        </p:txBody>
      </p:sp>
    </p:spTree>
    <p:extLst>
      <p:ext uri="{BB962C8B-B14F-4D97-AF65-F5344CB8AC3E}">
        <p14:creationId xmlns:p14="http://schemas.microsoft.com/office/powerpoint/2010/main" val="1774186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8326B-AD93-42E5-B495-1D9F6D0677CC}"/>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2B35A4CE-C2D6-4FA2-BA6C-E1C8AE4677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9007D8C8-2D08-494B-B1AE-35D94D89579D}"/>
              </a:ext>
            </a:extLst>
          </p:cNvPr>
          <p:cNvSpPr>
            <a:spLocks noGrp="1"/>
          </p:cNvSpPr>
          <p:nvPr>
            <p:ph type="dt" sz="half" idx="10"/>
          </p:nvPr>
        </p:nvSpPr>
        <p:spPr/>
        <p:txBody>
          <a:bodyPr/>
          <a:lstStyle/>
          <a:p>
            <a:fld id="{B5D34E7D-B552-4E98-A17A-0DD63C16D542}" type="datetimeFigureOut">
              <a:rPr lang="en-SG" smtClean="0"/>
              <a:t>6/8/2020</a:t>
            </a:fld>
            <a:endParaRPr lang="en-SG"/>
          </a:p>
        </p:txBody>
      </p:sp>
      <p:sp>
        <p:nvSpPr>
          <p:cNvPr id="5" name="Footer Placeholder 4">
            <a:extLst>
              <a:ext uri="{FF2B5EF4-FFF2-40B4-BE49-F238E27FC236}">
                <a16:creationId xmlns:a16="http://schemas.microsoft.com/office/drawing/2014/main" id="{BFCA17C8-3B73-41C6-B527-E63324DC380F}"/>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8F7D5440-88BB-4A1E-AA58-7590E21AD23D}"/>
              </a:ext>
            </a:extLst>
          </p:cNvPr>
          <p:cNvSpPr>
            <a:spLocks noGrp="1"/>
          </p:cNvSpPr>
          <p:nvPr>
            <p:ph type="sldNum" sz="quarter" idx="12"/>
          </p:nvPr>
        </p:nvSpPr>
        <p:spPr/>
        <p:txBody>
          <a:bodyPr/>
          <a:lstStyle/>
          <a:p>
            <a:fld id="{8310F3C4-3308-4BAD-BF32-F68F0FD4235C}" type="slidenum">
              <a:rPr lang="en-SG" smtClean="0"/>
              <a:t>‹#›</a:t>
            </a:fld>
            <a:endParaRPr lang="en-SG"/>
          </a:p>
        </p:txBody>
      </p:sp>
    </p:spTree>
    <p:extLst>
      <p:ext uri="{BB962C8B-B14F-4D97-AF65-F5344CB8AC3E}">
        <p14:creationId xmlns:p14="http://schemas.microsoft.com/office/powerpoint/2010/main" val="1109076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EE16F8-C143-4CE9-A966-3EA73672BF9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757B259E-C425-4CDE-84AA-7A1FB32A0E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8E2189A3-B4AE-4074-8D0B-53681EC9B15E}"/>
              </a:ext>
            </a:extLst>
          </p:cNvPr>
          <p:cNvSpPr>
            <a:spLocks noGrp="1"/>
          </p:cNvSpPr>
          <p:nvPr>
            <p:ph type="dt" sz="half" idx="10"/>
          </p:nvPr>
        </p:nvSpPr>
        <p:spPr/>
        <p:txBody>
          <a:bodyPr/>
          <a:lstStyle/>
          <a:p>
            <a:fld id="{B5D34E7D-B552-4E98-A17A-0DD63C16D542}" type="datetimeFigureOut">
              <a:rPr lang="en-SG" smtClean="0"/>
              <a:t>6/8/2020</a:t>
            </a:fld>
            <a:endParaRPr lang="en-SG"/>
          </a:p>
        </p:txBody>
      </p:sp>
      <p:sp>
        <p:nvSpPr>
          <p:cNvPr id="5" name="Footer Placeholder 4">
            <a:extLst>
              <a:ext uri="{FF2B5EF4-FFF2-40B4-BE49-F238E27FC236}">
                <a16:creationId xmlns:a16="http://schemas.microsoft.com/office/drawing/2014/main" id="{EC7BBD8F-5ADC-4A9E-AF61-77B936C97AB4}"/>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52E3BE62-1715-4220-9F96-5CA65C331803}"/>
              </a:ext>
            </a:extLst>
          </p:cNvPr>
          <p:cNvSpPr>
            <a:spLocks noGrp="1"/>
          </p:cNvSpPr>
          <p:nvPr>
            <p:ph type="sldNum" sz="quarter" idx="12"/>
          </p:nvPr>
        </p:nvSpPr>
        <p:spPr/>
        <p:txBody>
          <a:bodyPr/>
          <a:lstStyle/>
          <a:p>
            <a:fld id="{8310F3C4-3308-4BAD-BF32-F68F0FD4235C}" type="slidenum">
              <a:rPr lang="en-SG" smtClean="0"/>
              <a:t>‹#›</a:t>
            </a:fld>
            <a:endParaRPr lang="en-SG"/>
          </a:p>
        </p:txBody>
      </p:sp>
    </p:spTree>
    <p:extLst>
      <p:ext uri="{BB962C8B-B14F-4D97-AF65-F5344CB8AC3E}">
        <p14:creationId xmlns:p14="http://schemas.microsoft.com/office/powerpoint/2010/main" val="3869596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BF3B-D8DA-4E78-9F48-8FD77C5B4B1A}"/>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35D1F326-3ADC-4053-9304-502F2E3C51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D4D22E79-8517-4D6D-9BA5-EA73AFFE7E80}"/>
              </a:ext>
            </a:extLst>
          </p:cNvPr>
          <p:cNvSpPr>
            <a:spLocks noGrp="1"/>
          </p:cNvSpPr>
          <p:nvPr>
            <p:ph type="dt" sz="half" idx="10"/>
          </p:nvPr>
        </p:nvSpPr>
        <p:spPr/>
        <p:txBody>
          <a:bodyPr/>
          <a:lstStyle/>
          <a:p>
            <a:fld id="{B5D34E7D-B552-4E98-A17A-0DD63C16D542}" type="datetimeFigureOut">
              <a:rPr lang="en-SG" smtClean="0"/>
              <a:t>6/8/2020</a:t>
            </a:fld>
            <a:endParaRPr lang="en-SG"/>
          </a:p>
        </p:txBody>
      </p:sp>
      <p:sp>
        <p:nvSpPr>
          <p:cNvPr id="5" name="Footer Placeholder 4">
            <a:extLst>
              <a:ext uri="{FF2B5EF4-FFF2-40B4-BE49-F238E27FC236}">
                <a16:creationId xmlns:a16="http://schemas.microsoft.com/office/drawing/2014/main" id="{858C309A-65E9-4A69-A74F-A100C759E0F0}"/>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CE40AAAD-2BE9-4A15-AA5D-C8A62EB77DF3}"/>
              </a:ext>
            </a:extLst>
          </p:cNvPr>
          <p:cNvSpPr>
            <a:spLocks noGrp="1"/>
          </p:cNvSpPr>
          <p:nvPr>
            <p:ph type="sldNum" sz="quarter" idx="12"/>
          </p:nvPr>
        </p:nvSpPr>
        <p:spPr/>
        <p:txBody>
          <a:bodyPr/>
          <a:lstStyle/>
          <a:p>
            <a:fld id="{8310F3C4-3308-4BAD-BF32-F68F0FD4235C}" type="slidenum">
              <a:rPr lang="en-SG" smtClean="0"/>
              <a:t>‹#›</a:t>
            </a:fld>
            <a:endParaRPr lang="en-SG"/>
          </a:p>
        </p:txBody>
      </p:sp>
    </p:spTree>
    <p:extLst>
      <p:ext uri="{BB962C8B-B14F-4D97-AF65-F5344CB8AC3E}">
        <p14:creationId xmlns:p14="http://schemas.microsoft.com/office/powerpoint/2010/main" val="4171128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902E8-75DA-4469-9454-085AB0FC75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0B94E207-A9EB-4165-80D2-51DC66EDBA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92920F-CD47-417E-ABE3-4EEDDDA8DDA1}"/>
              </a:ext>
            </a:extLst>
          </p:cNvPr>
          <p:cNvSpPr>
            <a:spLocks noGrp="1"/>
          </p:cNvSpPr>
          <p:nvPr>
            <p:ph type="dt" sz="half" idx="10"/>
          </p:nvPr>
        </p:nvSpPr>
        <p:spPr/>
        <p:txBody>
          <a:bodyPr/>
          <a:lstStyle/>
          <a:p>
            <a:fld id="{B5D34E7D-B552-4E98-A17A-0DD63C16D542}" type="datetimeFigureOut">
              <a:rPr lang="en-SG" smtClean="0"/>
              <a:t>6/8/2020</a:t>
            </a:fld>
            <a:endParaRPr lang="en-SG"/>
          </a:p>
        </p:txBody>
      </p:sp>
      <p:sp>
        <p:nvSpPr>
          <p:cNvPr id="5" name="Footer Placeholder 4">
            <a:extLst>
              <a:ext uri="{FF2B5EF4-FFF2-40B4-BE49-F238E27FC236}">
                <a16:creationId xmlns:a16="http://schemas.microsoft.com/office/drawing/2014/main" id="{4B98E96D-D5BF-4026-A343-11416A5B7FC7}"/>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E422061E-C9C3-4B42-9352-16EBCC0F41F3}"/>
              </a:ext>
            </a:extLst>
          </p:cNvPr>
          <p:cNvSpPr>
            <a:spLocks noGrp="1"/>
          </p:cNvSpPr>
          <p:nvPr>
            <p:ph type="sldNum" sz="quarter" idx="12"/>
          </p:nvPr>
        </p:nvSpPr>
        <p:spPr/>
        <p:txBody>
          <a:bodyPr/>
          <a:lstStyle/>
          <a:p>
            <a:fld id="{8310F3C4-3308-4BAD-BF32-F68F0FD4235C}" type="slidenum">
              <a:rPr lang="en-SG" smtClean="0"/>
              <a:t>‹#›</a:t>
            </a:fld>
            <a:endParaRPr lang="en-SG"/>
          </a:p>
        </p:txBody>
      </p:sp>
    </p:spTree>
    <p:extLst>
      <p:ext uri="{BB962C8B-B14F-4D97-AF65-F5344CB8AC3E}">
        <p14:creationId xmlns:p14="http://schemas.microsoft.com/office/powerpoint/2010/main" val="3027101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79F0B-B058-4C03-BD19-925CC2D3810F}"/>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1CE500BA-4656-4719-9BCA-9CFB307125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7C296121-947D-40F5-8BD7-FF67892CC3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EC6E7F7D-E562-43B3-B259-5CCD522A9B2D}"/>
              </a:ext>
            </a:extLst>
          </p:cNvPr>
          <p:cNvSpPr>
            <a:spLocks noGrp="1"/>
          </p:cNvSpPr>
          <p:nvPr>
            <p:ph type="dt" sz="half" idx="10"/>
          </p:nvPr>
        </p:nvSpPr>
        <p:spPr/>
        <p:txBody>
          <a:bodyPr/>
          <a:lstStyle/>
          <a:p>
            <a:fld id="{B5D34E7D-B552-4E98-A17A-0DD63C16D542}" type="datetimeFigureOut">
              <a:rPr lang="en-SG" smtClean="0"/>
              <a:t>6/8/2020</a:t>
            </a:fld>
            <a:endParaRPr lang="en-SG"/>
          </a:p>
        </p:txBody>
      </p:sp>
      <p:sp>
        <p:nvSpPr>
          <p:cNvPr id="6" name="Footer Placeholder 5">
            <a:extLst>
              <a:ext uri="{FF2B5EF4-FFF2-40B4-BE49-F238E27FC236}">
                <a16:creationId xmlns:a16="http://schemas.microsoft.com/office/drawing/2014/main" id="{2C30780E-3C32-44CD-B589-39FC41E35254}"/>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797FEDE2-28AE-4E8D-9B74-35030F606D19}"/>
              </a:ext>
            </a:extLst>
          </p:cNvPr>
          <p:cNvSpPr>
            <a:spLocks noGrp="1"/>
          </p:cNvSpPr>
          <p:nvPr>
            <p:ph type="sldNum" sz="quarter" idx="12"/>
          </p:nvPr>
        </p:nvSpPr>
        <p:spPr/>
        <p:txBody>
          <a:bodyPr/>
          <a:lstStyle/>
          <a:p>
            <a:fld id="{8310F3C4-3308-4BAD-BF32-F68F0FD4235C}" type="slidenum">
              <a:rPr lang="en-SG" smtClean="0"/>
              <a:t>‹#›</a:t>
            </a:fld>
            <a:endParaRPr lang="en-SG"/>
          </a:p>
        </p:txBody>
      </p:sp>
    </p:spTree>
    <p:extLst>
      <p:ext uri="{BB962C8B-B14F-4D97-AF65-F5344CB8AC3E}">
        <p14:creationId xmlns:p14="http://schemas.microsoft.com/office/powerpoint/2010/main" val="14234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54F23-72DE-438B-BDCE-FF53D7A983D1}"/>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25ADC3C7-F83F-46EA-BF36-45382CF260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3EAAFE-7250-410C-A51E-89D4F7BE5C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0D2C6215-0545-4CC5-BF5B-0C5E005053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215301-F568-4C5C-9DCC-004F7626680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10C3714A-FC8F-4812-AE27-8AFEDA7AED13}"/>
              </a:ext>
            </a:extLst>
          </p:cNvPr>
          <p:cNvSpPr>
            <a:spLocks noGrp="1"/>
          </p:cNvSpPr>
          <p:nvPr>
            <p:ph type="dt" sz="half" idx="10"/>
          </p:nvPr>
        </p:nvSpPr>
        <p:spPr/>
        <p:txBody>
          <a:bodyPr/>
          <a:lstStyle/>
          <a:p>
            <a:fld id="{B5D34E7D-B552-4E98-A17A-0DD63C16D542}" type="datetimeFigureOut">
              <a:rPr lang="en-SG" smtClean="0"/>
              <a:t>6/8/2020</a:t>
            </a:fld>
            <a:endParaRPr lang="en-SG"/>
          </a:p>
        </p:txBody>
      </p:sp>
      <p:sp>
        <p:nvSpPr>
          <p:cNvPr id="8" name="Footer Placeholder 7">
            <a:extLst>
              <a:ext uri="{FF2B5EF4-FFF2-40B4-BE49-F238E27FC236}">
                <a16:creationId xmlns:a16="http://schemas.microsoft.com/office/drawing/2014/main" id="{21AC64FB-5AC0-42B1-BA9C-52BA4EAE101C}"/>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26B29235-1882-4638-92B9-733F7E7DA3AE}"/>
              </a:ext>
            </a:extLst>
          </p:cNvPr>
          <p:cNvSpPr>
            <a:spLocks noGrp="1"/>
          </p:cNvSpPr>
          <p:nvPr>
            <p:ph type="sldNum" sz="quarter" idx="12"/>
          </p:nvPr>
        </p:nvSpPr>
        <p:spPr/>
        <p:txBody>
          <a:bodyPr/>
          <a:lstStyle/>
          <a:p>
            <a:fld id="{8310F3C4-3308-4BAD-BF32-F68F0FD4235C}" type="slidenum">
              <a:rPr lang="en-SG" smtClean="0"/>
              <a:t>‹#›</a:t>
            </a:fld>
            <a:endParaRPr lang="en-SG"/>
          </a:p>
        </p:txBody>
      </p:sp>
    </p:spTree>
    <p:extLst>
      <p:ext uri="{BB962C8B-B14F-4D97-AF65-F5344CB8AC3E}">
        <p14:creationId xmlns:p14="http://schemas.microsoft.com/office/powerpoint/2010/main" val="25479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B8C6C-4ADD-4803-98D6-27AA878399EE}"/>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D3BEBDA5-C52F-4B2A-842E-72FAC4B2DEBB}"/>
              </a:ext>
            </a:extLst>
          </p:cNvPr>
          <p:cNvSpPr>
            <a:spLocks noGrp="1"/>
          </p:cNvSpPr>
          <p:nvPr>
            <p:ph type="dt" sz="half" idx="10"/>
          </p:nvPr>
        </p:nvSpPr>
        <p:spPr/>
        <p:txBody>
          <a:bodyPr/>
          <a:lstStyle/>
          <a:p>
            <a:fld id="{B5D34E7D-B552-4E98-A17A-0DD63C16D542}" type="datetimeFigureOut">
              <a:rPr lang="en-SG" smtClean="0"/>
              <a:t>6/8/2020</a:t>
            </a:fld>
            <a:endParaRPr lang="en-SG"/>
          </a:p>
        </p:txBody>
      </p:sp>
      <p:sp>
        <p:nvSpPr>
          <p:cNvPr id="4" name="Footer Placeholder 3">
            <a:extLst>
              <a:ext uri="{FF2B5EF4-FFF2-40B4-BE49-F238E27FC236}">
                <a16:creationId xmlns:a16="http://schemas.microsoft.com/office/drawing/2014/main" id="{C9FDB855-AC1C-44FB-9423-3031C3F82F26}"/>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ED615A0D-D8C1-4C5F-BA60-E2DA9341D43B}"/>
              </a:ext>
            </a:extLst>
          </p:cNvPr>
          <p:cNvSpPr>
            <a:spLocks noGrp="1"/>
          </p:cNvSpPr>
          <p:nvPr>
            <p:ph type="sldNum" sz="quarter" idx="12"/>
          </p:nvPr>
        </p:nvSpPr>
        <p:spPr/>
        <p:txBody>
          <a:bodyPr/>
          <a:lstStyle/>
          <a:p>
            <a:fld id="{8310F3C4-3308-4BAD-BF32-F68F0FD4235C}" type="slidenum">
              <a:rPr lang="en-SG" smtClean="0"/>
              <a:t>‹#›</a:t>
            </a:fld>
            <a:endParaRPr lang="en-SG"/>
          </a:p>
        </p:txBody>
      </p:sp>
    </p:spTree>
    <p:extLst>
      <p:ext uri="{BB962C8B-B14F-4D97-AF65-F5344CB8AC3E}">
        <p14:creationId xmlns:p14="http://schemas.microsoft.com/office/powerpoint/2010/main" val="2736423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255F28-931E-4DBA-90F3-7E413B0B783D}"/>
              </a:ext>
            </a:extLst>
          </p:cNvPr>
          <p:cNvSpPr>
            <a:spLocks noGrp="1"/>
          </p:cNvSpPr>
          <p:nvPr>
            <p:ph type="dt" sz="half" idx="10"/>
          </p:nvPr>
        </p:nvSpPr>
        <p:spPr/>
        <p:txBody>
          <a:bodyPr/>
          <a:lstStyle/>
          <a:p>
            <a:fld id="{B5D34E7D-B552-4E98-A17A-0DD63C16D542}" type="datetimeFigureOut">
              <a:rPr lang="en-SG" smtClean="0"/>
              <a:t>6/8/2020</a:t>
            </a:fld>
            <a:endParaRPr lang="en-SG"/>
          </a:p>
        </p:txBody>
      </p:sp>
      <p:sp>
        <p:nvSpPr>
          <p:cNvPr id="3" name="Footer Placeholder 2">
            <a:extLst>
              <a:ext uri="{FF2B5EF4-FFF2-40B4-BE49-F238E27FC236}">
                <a16:creationId xmlns:a16="http://schemas.microsoft.com/office/drawing/2014/main" id="{7FB3E3BF-BFB5-489E-B315-2DA3BA660FE9}"/>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B37F067E-69E7-49C7-902F-B0FA24ECEAE0}"/>
              </a:ext>
            </a:extLst>
          </p:cNvPr>
          <p:cNvSpPr>
            <a:spLocks noGrp="1"/>
          </p:cNvSpPr>
          <p:nvPr>
            <p:ph type="sldNum" sz="quarter" idx="12"/>
          </p:nvPr>
        </p:nvSpPr>
        <p:spPr/>
        <p:txBody>
          <a:bodyPr/>
          <a:lstStyle/>
          <a:p>
            <a:fld id="{8310F3C4-3308-4BAD-BF32-F68F0FD4235C}" type="slidenum">
              <a:rPr lang="en-SG" smtClean="0"/>
              <a:t>‹#›</a:t>
            </a:fld>
            <a:endParaRPr lang="en-SG"/>
          </a:p>
        </p:txBody>
      </p:sp>
    </p:spTree>
    <p:extLst>
      <p:ext uri="{BB962C8B-B14F-4D97-AF65-F5344CB8AC3E}">
        <p14:creationId xmlns:p14="http://schemas.microsoft.com/office/powerpoint/2010/main" val="3513362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C3EC1-8662-4B25-AB50-A7FB4B924A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213BC092-227E-4EBC-987F-D646F24960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8E11DA33-9FC4-406C-8710-F0600A513F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E9D42C-4C8F-4812-8F0D-694D518CF284}"/>
              </a:ext>
            </a:extLst>
          </p:cNvPr>
          <p:cNvSpPr>
            <a:spLocks noGrp="1"/>
          </p:cNvSpPr>
          <p:nvPr>
            <p:ph type="dt" sz="half" idx="10"/>
          </p:nvPr>
        </p:nvSpPr>
        <p:spPr/>
        <p:txBody>
          <a:bodyPr/>
          <a:lstStyle/>
          <a:p>
            <a:fld id="{B5D34E7D-B552-4E98-A17A-0DD63C16D542}" type="datetimeFigureOut">
              <a:rPr lang="en-SG" smtClean="0"/>
              <a:t>6/8/2020</a:t>
            </a:fld>
            <a:endParaRPr lang="en-SG"/>
          </a:p>
        </p:txBody>
      </p:sp>
      <p:sp>
        <p:nvSpPr>
          <p:cNvPr id="6" name="Footer Placeholder 5">
            <a:extLst>
              <a:ext uri="{FF2B5EF4-FFF2-40B4-BE49-F238E27FC236}">
                <a16:creationId xmlns:a16="http://schemas.microsoft.com/office/drawing/2014/main" id="{CA653729-4DF1-486B-958E-84D1C3BE06E3}"/>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464448B5-16D1-41EA-BCDA-89C582C14594}"/>
              </a:ext>
            </a:extLst>
          </p:cNvPr>
          <p:cNvSpPr>
            <a:spLocks noGrp="1"/>
          </p:cNvSpPr>
          <p:nvPr>
            <p:ph type="sldNum" sz="quarter" idx="12"/>
          </p:nvPr>
        </p:nvSpPr>
        <p:spPr/>
        <p:txBody>
          <a:bodyPr/>
          <a:lstStyle/>
          <a:p>
            <a:fld id="{8310F3C4-3308-4BAD-BF32-F68F0FD4235C}" type="slidenum">
              <a:rPr lang="en-SG" smtClean="0"/>
              <a:t>‹#›</a:t>
            </a:fld>
            <a:endParaRPr lang="en-SG"/>
          </a:p>
        </p:txBody>
      </p:sp>
    </p:spTree>
    <p:extLst>
      <p:ext uri="{BB962C8B-B14F-4D97-AF65-F5344CB8AC3E}">
        <p14:creationId xmlns:p14="http://schemas.microsoft.com/office/powerpoint/2010/main" val="3525839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5FD8D-A673-4ABF-A715-ECFA896AC2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11C65BFD-98C6-4422-B7FB-504D635A50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794F9D27-7EDB-4A18-BAC4-D4F04826EF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46E866-6E8A-46E8-A848-688FB275A337}"/>
              </a:ext>
            </a:extLst>
          </p:cNvPr>
          <p:cNvSpPr>
            <a:spLocks noGrp="1"/>
          </p:cNvSpPr>
          <p:nvPr>
            <p:ph type="dt" sz="half" idx="10"/>
          </p:nvPr>
        </p:nvSpPr>
        <p:spPr/>
        <p:txBody>
          <a:bodyPr/>
          <a:lstStyle/>
          <a:p>
            <a:fld id="{B5D34E7D-B552-4E98-A17A-0DD63C16D542}" type="datetimeFigureOut">
              <a:rPr lang="en-SG" smtClean="0"/>
              <a:t>6/8/2020</a:t>
            </a:fld>
            <a:endParaRPr lang="en-SG"/>
          </a:p>
        </p:txBody>
      </p:sp>
      <p:sp>
        <p:nvSpPr>
          <p:cNvPr id="6" name="Footer Placeholder 5">
            <a:extLst>
              <a:ext uri="{FF2B5EF4-FFF2-40B4-BE49-F238E27FC236}">
                <a16:creationId xmlns:a16="http://schemas.microsoft.com/office/drawing/2014/main" id="{214283D0-3787-4082-B356-2D7B4B4A035A}"/>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84882F14-8BD5-43B8-BA50-FDF8BB9DDD19}"/>
              </a:ext>
            </a:extLst>
          </p:cNvPr>
          <p:cNvSpPr>
            <a:spLocks noGrp="1"/>
          </p:cNvSpPr>
          <p:nvPr>
            <p:ph type="sldNum" sz="quarter" idx="12"/>
          </p:nvPr>
        </p:nvSpPr>
        <p:spPr/>
        <p:txBody>
          <a:bodyPr/>
          <a:lstStyle/>
          <a:p>
            <a:fld id="{8310F3C4-3308-4BAD-BF32-F68F0FD4235C}" type="slidenum">
              <a:rPr lang="en-SG" smtClean="0"/>
              <a:t>‹#›</a:t>
            </a:fld>
            <a:endParaRPr lang="en-SG"/>
          </a:p>
        </p:txBody>
      </p:sp>
    </p:spTree>
    <p:extLst>
      <p:ext uri="{BB962C8B-B14F-4D97-AF65-F5344CB8AC3E}">
        <p14:creationId xmlns:p14="http://schemas.microsoft.com/office/powerpoint/2010/main" val="55853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83599E-D7C2-4694-836F-83EEBE844C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B58631F8-3C23-45C1-91D3-67696D2762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9DEF1D5F-4462-49BC-BB8C-E72ADCDF1A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34E7D-B552-4E98-A17A-0DD63C16D542}" type="datetimeFigureOut">
              <a:rPr lang="en-SG" smtClean="0"/>
              <a:t>6/8/2020</a:t>
            </a:fld>
            <a:endParaRPr lang="en-SG"/>
          </a:p>
        </p:txBody>
      </p:sp>
      <p:sp>
        <p:nvSpPr>
          <p:cNvPr id="5" name="Footer Placeholder 4">
            <a:extLst>
              <a:ext uri="{FF2B5EF4-FFF2-40B4-BE49-F238E27FC236}">
                <a16:creationId xmlns:a16="http://schemas.microsoft.com/office/drawing/2014/main" id="{1DC8EFC7-EBB1-4FAB-BF97-9C2E64EA8A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a:extLst>
              <a:ext uri="{FF2B5EF4-FFF2-40B4-BE49-F238E27FC236}">
                <a16:creationId xmlns:a16="http://schemas.microsoft.com/office/drawing/2014/main" id="{A371EC26-4C92-4DD2-9C19-2B0AFF74EC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10F3C4-3308-4BAD-BF32-F68F0FD4235C}" type="slidenum">
              <a:rPr lang="en-SG" smtClean="0"/>
              <a:t>‹#›</a:t>
            </a:fld>
            <a:endParaRPr lang="en-SG"/>
          </a:p>
        </p:txBody>
      </p:sp>
    </p:spTree>
    <p:extLst>
      <p:ext uri="{BB962C8B-B14F-4D97-AF65-F5344CB8AC3E}">
        <p14:creationId xmlns:p14="http://schemas.microsoft.com/office/powerpoint/2010/main" val="1936038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hyperlink" Target="http://www.genesis.work/"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B87CF7-787F-4252-BCA0-2C37A5403B92}"/>
              </a:ext>
            </a:extLst>
          </p:cNvPr>
          <p:cNvPicPr>
            <a:picLocks noChangeAspect="1"/>
          </p:cNvPicPr>
          <p:nvPr/>
        </p:nvPicPr>
        <p:blipFill>
          <a:blip r:embed="rId2"/>
          <a:stretch>
            <a:fillRect/>
          </a:stretch>
        </p:blipFill>
        <p:spPr>
          <a:xfrm>
            <a:off x="512952" y="257175"/>
            <a:ext cx="4690603" cy="4714875"/>
          </a:xfrm>
          <a:prstGeom prst="rect">
            <a:avLst/>
          </a:prstGeom>
        </p:spPr>
      </p:pic>
      <p:pic>
        <p:nvPicPr>
          <p:cNvPr id="5" name="Picture 4">
            <a:extLst>
              <a:ext uri="{FF2B5EF4-FFF2-40B4-BE49-F238E27FC236}">
                <a16:creationId xmlns:a16="http://schemas.microsoft.com/office/drawing/2014/main" id="{310E0F2B-0BE3-4352-804D-CD2F16DCD351}"/>
              </a:ext>
            </a:extLst>
          </p:cNvPr>
          <p:cNvPicPr>
            <a:picLocks noChangeAspect="1"/>
          </p:cNvPicPr>
          <p:nvPr/>
        </p:nvPicPr>
        <p:blipFill>
          <a:blip r:embed="rId3"/>
          <a:stretch>
            <a:fillRect/>
          </a:stretch>
        </p:blipFill>
        <p:spPr>
          <a:xfrm>
            <a:off x="572260" y="5448047"/>
            <a:ext cx="2916974" cy="1223247"/>
          </a:xfrm>
          <a:prstGeom prst="rect">
            <a:avLst/>
          </a:prstGeom>
        </p:spPr>
      </p:pic>
      <p:pic>
        <p:nvPicPr>
          <p:cNvPr id="7" name="Picture 6">
            <a:extLst>
              <a:ext uri="{FF2B5EF4-FFF2-40B4-BE49-F238E27FC236}">
                <a16:creationId xmlns:a16="http://schemas.microsoft.com/office/drawing/2014/main" id="{1407E028-AB6D-41DB-A928-48049FA01990}"/>
              </a:ext>
            </a:extLst>
          </p:cNvPr>
          <p:cNvPicPr>
            <a:picLocks noChangeAspect="1"/>
          </p:cNvPicPr>
          <p:nvPr/>
        </p:nvPicPr>
        <p:blipFill rotWithShape="1">
          <a:blip r:embed="rId4"/>
          <a:srcRect r="55431"/>
          <a:stretch/>
        </p:blipFill>
        <p:spPr>
          <a:xfrm>
            <a:off x="5243801" y="317078"/>
            <a:ext cx="1809751" cy="2993623"/>
          </a:xfrm>
          <a:prstGeom prst="rect">
            <a:avLst/>
          </a:prstGeom>
        </p:spPr>
      </p:pic>
      <p:pic>
        <p:nvPicPr>
          <p:cNvPr id="8" name="Picture 7">
            <a:extLst>
              <a:ext uri="{FF2B5EF4-FFF2-40B4-BE49-F238E27FC236}">
                <a16:creationId xmlns:a16="http://schemas.microsoft.com/office/drawing/2014/main" id="{833CAF67-3998-40B4-97FF-CBAD9255F402}"/>
              </a:ext>
            </a:extLst>
          </p:cNvPr>
          <p:cNvPicPr>
            <a:picLocks noChangeAspect="1"/>
          </p:cNvPicPr>
          <p:nvPr/>
        </p:nvPicPr>
        <p:blipFill>
          <a:blip r:embed="rId5"/>
          <a:stretch>
            <a:fillRect/>
          </a:stretch>
        </p:blipFill>
        <p:spPr>
          <a:xfrm>
            <a:off x="7093798" y="355814"/>
            <a:ext cx="2240594" cy="2916150"/>
          </a:xfrm>
          <a:prstGeom prst="rect">
            <a:avLst/>
          </a:prstGeom>
        </p:spPr>
      </p:pic>
      <p:pic>
        <p:nvPicPr>
          <p:cNvPr id="9" name="Picture 8">
            <a:extLst>
              <a:ext uri="{FF2B5EF4-FFF2-40B4-BE49-F238E27FC236}">
                <a16:creationId xmlns:a16="http://schemas.microsoft.com/office/drawing/2014/main" id="{9FA944ED-4910-4D84-86C3-B38F163D5987}"/>
              </a:ext>
            </a:extLst>
          </p:cNvPr>
          <p:cNvPicPr>
            <a:picLocks noChangeAspect="1"/>
          </p:cNvPicPr>
          <p:nvPr/>
        </p:nvPicPr>
        <p:blipFill>
          <a:blip r:embed="rId6"/>
          <a:stretch>
            <a:fillRect/>
          </a:stretch>
        </p:blipFill>
        <p:spPr>
          <a:xfrm>
            <a:off x="5291607" y="3337855"/>
            <a:ext cx="3900228" cy="3424768"/>
          </a:xfrm>
          <a:prstGeom prst="rect">
            <a:avLst/>
          </a:prstGeom>
        </p:spPr>
      </p:pic>
      <p:pic>
        <p:nvPicPr>
          <p:cNvPr id="10" name="Picture 9">
            <a:extLst>
              <a:ext uri="{FF2B5EF4-FFF2-40B4-BE49-F238E27FC236}">
                <a16:creationId xmlns:a16="http://schemas.microsoft.com/office/drawing/2014/main" id="{77D4015C-7D25-4DBA-BCEB-E7EBE4802468}"/>
              </a:ext>
            </a:extLst>
          </p:cNvPr>
          <p:cNvPicPr>
            <a:picLocks noChangeAspect="1"/>
          </p:cNvPicPr>
          <p:nvPr/>
        </p:nvPicPr>
        <p:blipFill>
          <a:blip r:embed="rId7"/>
          <a:stretch>
            <a:fillRect/>
          </a:stretch>
        </p:blipFill>
        <p:spPr>
          <a:xfrm>
            <a:off x="9409940" y="4590923"/>
            <a:ext cx="1916399" cy="1714247"/>
          </a:xfrm>
          <a:prstGeom prst="rect">
            <a:avLst/>
          </a:prstGeom>
        </p:spPr>
      </p:pic>
      <p:pic>
        <p:nvPicPr>
          <p:cNvPr id="11" name="Picture 10">
            <a:extLst>
              <a:ext uri="{FF2B5EF4-FFF2-40B4-BE49-F238E27FC236}">
                <a16:creationId xmlns:a16="http://schemas.microsoft.com/office/drawing/2014/main" id="{D499C1D7-E3CE-4D3B-94BC-FBCBF9760506}"/>
              </a:ext>
            </a:extLst>
          </p:cNvPr>
          <p:cNvPicPr>
            <a:picLocks noChangeAspect="1"/>
          </p:cNvPicPr>
          <p:nvPr/>
        </p:nvPicPr>
        <p:blipFill>
          <a:blip r:embed="rId8"/>
          <a:stretch>
            <a:fillRect/>
          </a:stretch>
        </p:blipFill>
        <p:spPr>
          <a:xfrm>
            <a:off x="9334392" y="3271964"/>
            <a:ext cx="2457299" cy="1285607"/>
          </a:xfrm>
          <a:prstGeom prst="rect">
            <a:avLst/>
          </a:prstGeom>
        </p:spPr>
      </p:pic>
    </p:spTree>
    <p:extLst>
      <p:ext uri="{BB962C8B-B14F-4D97-AF65-F5344CB8AC3E}">
        <p14:creationId xmlns:p14="http://schemas.microsoft.com/office/powerpoint/2010/main" val="363728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2B76A6-9B1C-4ACA-8665-7C4D70AC4090}"/>
              </a:ext>
            </a:extLst>
          </p:cNvPr>
          <p:cNvSpPr>
            <a:spLocks noGrp="1"/>
          </p:cNvSpPr>
          <p:nvPr>
            <p:ph idx="1"/>
          </p:nvPr>
        </p:nvSpPr>
        <p:spPr>
          <a:xfrm>
            <a:off x="0" y="107092"/>
            <a:ext cx="12093146" cy="6750908"/>
          </a:xfrm>
        </p:spPr>
        <p:txBody>
          <a:bodyPr>
            <a:normAutofit/>
          </a:bodyPr>
          <a:lstStyle/>
          <a:p>
            <a:pPr algn="l"/>
            <a:endParaRPr lang="en-US" sz="1600" b="0" i="0" dirty="0">
              <a:solidFill>
                <a:srgbClr val="666666"/>
              </a:solidFill>
              <a:effectLst/>
              <a:latin typeface="Lato"/>
            </a:endParaRPr>
          </a:p>
          <a:p>
            <a:pPr algn="l"/>
            <a:r>
              <a:rPr lang="en-US" sz="1600" dirty="0">
                <a:solidFill>
                  <a:srgbClr val="666666"/>
                </a:solidFill>
                <a:latin typeface="Lato"/>
              </a:rPr>
              <a:t> </a:t>
            </a:r>
          </a:p>
          <a:p>
            <a:pPr marL="0" indent="0" algn="l">
              <a:buNone/>
            </a:pPr>
            <a:endParaRPr lang="en-US" sz="1600" dirty="0">
              <a:solidFill>
                <a:srgbClr val="666666"/>
              </a:solidFill>
              <a:latin typeface="Lato"/>
            </a:endParaRPr>
          </a:p>
          <a:p>
            <a:pPr algn="l"/>
            <a:endParaRPr lang="en-US" sz="1600" b="0" i="0" dirty="0">
              <a:solidFill>
                <a:srgbClr val="666666"/>
              </a:solidFill>
              <a:effectLst/>
              <a:latin typeface="Lato"/>
            </a:endParaRPr>
          </a:p>
          <a:p>
            <a:pPr algn="l"/>
            <a:r>
              <a:rPr lang="en-US" sz="1600" b="0" i="0" dirty="0">
                <a:solidFill>
                  <a:srgbClr val="666666"/>
                </a:solidFill>
                <a:effectLst/>
                <a:latin typeface="Lato"/>
              </a:rPr>
              <a:t>Genesis optimizes its service through adoption of the latest technology, using a combination of Artificial Intelligence, Machine Learning, IoTs and related hardware and software to enhance customer experience through the benefits of smart procurement and smart logistic. All company services are accompanied with a seamless and integrated 24/7/365 support.</a:t>
            </a:r>
          </a:p>
          <a:p>
            <a:pPr algn="l"/>
            <a:r>
              <a:rPr lang="en-US" sz="1600" b="0" i="0" dirty="0">
                <a:solidFill>
                  <a:srgbClr val="666666"/>
                </a:solidFill>
                <a:effectLst/>
                <a:latin typeface="Lato"/>
              </a:rPr>
              <a:t>At Genesis Solutions, its people are its most valuable asset. Genesis Solutions recognizes that the company is only as good as its people are. Therefore effective use of technology is coupled with knowledgeable and competent team members as well as a management team that has over 30 years experience in marine &amp; offshore supply chain.</a:t>
            </a:r>
          </a:p>
          <a:p>
            <a:pPr algn="l"/>
            <a:r>
              <a:rPr lang="en-US" sz="1600" b="0" i="0" dirty="0">
                <a:solidFill>
                  <a:srgbClr val="666666"/>
                </a:solidFill>
                <a:effectLst/>
                <a:latin typeface="Lato"/>
              </a:rPr>
              <a:t>Genesis Solutions is ISO 9001:2015 certified, while working on becoming ISO 14001, ISO 22000 and OHSAS 18001 certified in the next 12 months.</a:t>
            </a:r>
          </a:p>
          <a:p>
            <a:pPr algn="l"/>
            <a:r>
              <a:rPr lang="en-US" sz="1600" b="0" i="0" dirty="0">
                <a:solidFill>
                  <a:srgbClr val="666666"/>
                </a:solidFill>
                <a:effectLst/>
                <a:latin typeface="Lato"/>
              </a:rPr>
              <a:t>Genesis Solutions currently operates out of a 2000 square meter supply chain center and carries over 1000 SKUs in stock. The plan is to increase it to 3000 SKUs so that customers will have round the clock support at all times. The company is now working on digitalizing the inventory to ensure that both quality and quantity meet customer expectations.</a:t>
            </a:r>
          </a:p>
          <a:p>
            <a:pPr algn="l"/>
            <a:r>
              <a:rPr lang="en-US" sz="1600" b="0" i="0" dirty="0">
                <a:solidFill>
                  <a:srgbClr val="666666"/>
                </a:solidFill>
                <a:effectLst/>
                <a:latin typeface="Lato"/>
              </a:rPr>
              <a:t>Genesis Solutions represents German Lashing, Filtec-</a:t>
            </a:r>
            <a:r>
              <a:rPr lang="en-US" sz="1600" b="0" i="0" dirty="0" err="1">
                <a:solidFill>
                  <a:srgbClr val="666666"/>
                </a:solidFill>
                <a:effectLst/>
                <a:latin typeface="Lato"/>
              </a:rPr>
              <a:t>Rixen</a:t>
            </a:r>
            <a:r>
              <a:rPr lang="en-US" sz="1600" b="0" i="0" dirty="0">
                <a:solidFill>
                  <a:srgbClr val="666666"/>
                </a:solidFill>
                <a:effectLst/>
                <a:latin typeface="Lato"/>
              </a:rPr>
              <a:t> and Power Research Inc and also manages their inventory &amp; last mile delivery in Singapore.</a:t>
            </a:r>
          </a:p>
          <a:p>
            <a:pPr algn="l"/>
            <a:r>
              <a:rPr lang="en-US" sz="1600" b="0" i="0" dirty="0">
                <a:solidFill>
                  <a:srgbClr val="666666"/>
                </a:solidFill>
                <a:effectLst/>
                <a:latin typeface="Lato"/>
              </a:rPr>
              <a:t>The company’s mission is to be the partner of choice and not just a supplier of choice. Thus the company is investing on excellent service as a means to offer added value to the customer with the aim of maintaining long term client relationships.</a:t>
            </a:r>
          </a:p>
          <a:p>
            <a:pPr algn="l"/>
            <a:r>
              <a:rPr lang="en-US" sz="1600" b="0" i="0" dirty="0">
                <a:solidFill>
                  <a:srgbClr val="666666"/>
                </a:solidFill>
                <a:effectLst/>
                <a:latin typeface="Lato"/>
              </a:rPr>
              <a:t>visit Genesis website today at </a:t>
            </a:r>
            <a:r>
              <a:rPr lang="en-US" sz="1600" b="0" i="0" u="none" strike="noStrike" dirty="0">
                <a:solidFill>
                  <a:srgbClr val="007BFF"/>
                </a:solidFill>
                <a:effectLst/>
                <a:latin typeface="Lato"/>
                <a:hlinkClick r:id="rId2"/>
              </a:rPr>
              <a:t>www.genesis.work</a:t>
            </a:r>
            <a:r>
              <a:rPr lang="en-US" sz="1600" u="none" strike="noStrike" dirty="0">
                <a:solidFill>
                  <a:srgbClr val="666666"/>
                </a:solidFill>
                <a:latin typeface="Lato"/>
              </a:rPr>
              <a:t> </a:t>
            </a:r>
            <a:r>
              <a:rPr lang="en-US" sz="1600" dirty="0">
                <a:solidFill>
                  <a:srgbClr val="666666"/>
                </a:solidFill>
                <a:latin typeface="Lato"/>
              </a:rPr>
              <a:t>for a better understanding of the company</a:t>
            </a:r>
            <a:endParaRPr lang="en-US" sz="1600" b="0" i="0" dirty="0">
              <a:solidFill>
                <a:srgbClr val="666666"/>
              </a:solidFill>
              <a:effectLst/>
              <a:latin typeface="Lato"/>
            </a:endParaRPr>
          </a:p>
          <a:p>
            <a:endParaRPr lang="en-SG" sz="1600" dirty="0"/>
          </a:p>
        </p:txBody>
      </p:sp>
      <p:pic>
        <p:nvPicPr>
          <p:cNvPr id="6" name="Picture 5">
            <a:extLst>
              <a:ext uri="{FF2B5EF4-FFF2-40B4-BE49-F238E27FC236}">
                <a16:creationId xmlns:a16="http://schemas.microsoft.com/office/drawing/2014/main" id="{4E8618C8-8140-417D-A342-36169D9320AC}"/>
              </a:ext>
            </a:extLst>
          </p:cNvPr>
          <p:cNvPicPr>
            <a:picLocks noChangeAspect="1"/>
          </p:cNvPicPr>
          <p:nvPr/>
        </p:nvPicPr>
        <p:blipFill>
          <a:blip r:embed="rId3"/>
          <a:stretch>
            <a:fillRect/>
          </a:stretch>
        </p:blipFill>
        <p:spPr>
          <a:xfrm>
            <a:off x="414056" y="258896"/>
            <a:ext cx="1676190" cy="771429"/>
          </a:xfrm>
          <a:prstGeom prst="rect">
            <a:avLst/>
          </a:prstGeom>
        </p:spPr>
      </p:pic>
      <p:pic>
        <p:nvPicPr>
          <p:cNvPr id="7" name="Picture 6">
            <a:extLst>
              <a:ext uri="{FF2B5EF4-FFF2-40B4-BE49-F238E27FC236}">
                <a16:creationId xmlns:a16="http://schemas.microsoft.com/office/drawing/2014/main" id="{E94C3671-4D05-4745-8227-ACE691778A30}"/>
              </a:ext>
            </a:extLst>
          </p:cNvPr>
          <p:cNvPicPr>
            <a:picLocks noChangeAspect="1"/>
          </p:cNvPicPr>
          <p:nvPr/>
        </p:nvPicPr>
        <p:blipFill>
          <a:blip r:embed="rId4"/>
          <a:stretch>
            <a:fillRect/>
          </a:stretch>
        </p:blipFill>
        <p:spPr>
          <a:xfrm>
            <a:off x="2504302" y="244480"/>
            <a:ext cx="952381" cy="666667"/>
          </a:xfrm>
          <a:prstGeom prst="rect">
            <a:avLst/>
          </a:prstGeom>
        </p:spPr>
      </p:pic>
      <p:pic>
        <p:nvPicPr>
          <p:cNvPr id="8" name="Picture 7">
            <a:extLst>
              <a:ext uri="{FF2B5EF4-FFF2-40B4-BE49-F238E27FC236}">
                <a16:creationId xmlns:a16="http://schemas.microsoft.com/office/drawing/2014/main" id="{BACE08F6-B103-4992-A256-F2CD5E9822EE}"/>
              </a:ext>
            </a:extLst>
          </p:cNvPr>
          <p:cNvPicPr>
            <a:picLocks noChangeAspect="1"/>
          </p:cNvPicPr>
          <p:nvPr/>
        </p:nvPicPr>
        <p:blipFill rotWithShape="1">
          <a:blip r:embed="rId5"/>
          <a:srcRect t="1" r="47474" b="-7006"/>
          <a:stretch/>
        </p:blipFill>
        <p:spPr>
          <a:xfrm>
            <a:off x="10355185" y="6048632"/>
            <a:ext cx="1589682" cy="632253"/>
          </a:xfrm>
          <a:prstGeom prst="rect">
            <a:avLst/>
          </a:prstGeom>
        </p:spPr>
      </p:pic>
      <p:pic>
        <p:nvPicPr>
          <p:cNvPr id="9" name="Picture 8">
            <a:extLst>
              <a:ext uri="{FF2B5EF4-FFF2-40B4-BE49-F238E27FC236}">
                <a16:creationId xmlns:a16="http://schemas.microsoft.com/office/drawing/2014/main" id="{6E4F5F86-43C0-4040-B516-5531C268E56E}"/>
              </a:ext>
            </a:extLst>
          </p:cNvPr>
          <p:cNvPicPr>
            <a:picLocks noChangeAspect="1"/>
          </p:cNvPicPr>
          <p:nvPr/>
        </p:nvPicPr>
        <p:blipFill>
          <a:blip r:embed="rId6"/>
          <a:stretch>
            <a:fillRect/>
          </a:stretch>
        </p:blipFill>
        <p:spPr>
          <a:xfrm>
            <a:off x="4173974" y="253788"/>
            <a:ext cx="752253" cy="755801"/>
          </a:xfrm>
          <a:prstGeom prst="rect">
            <a:avLst/>
          </a:prstGeom>
        </p:spPr>
      </p:pic>
      <p:pic>
        <p:nvPicPr>
          <p:cNvPr id="10" name="Picture 9">
            <a:extLst>
              <a:ext uri="{FF2B5EF4-FFF2-40B4-BE49-F238E27FC236}">
                <a16:creationId xmlns:a16="http://schemas.microsoft.com/office/drawing/2014/main" id="{F09A0C06-4353-4EAB-96F8-67F3A6A9CC4A}"/>
              </a:ext>
            </a:extLst>
          </p:cNvPr>
          <p:cNvPicPr>
            <a:picLocks noChangeAspect="1"/>
          </p:cNvPicPr>
          <p:nvPr/>
        </p:nvPicPr>
        <p:blipFill>
          <a:blip r:embed="rId7"/>
          <a:stretch>
            <a:fillRect/>
          </a:stretch>
        </p:blipFill>
        <p:spPr>
          <a:xfrm>
            <a:off x="5443388" y="206920"/>
            <a:ext cx="952381" cy="939153"/>
          </a:xfrm>
          <a:prstGeom prst="rect">
            <a:avLst/>
          </a:prstGeom>
        </p:spPr>
      </p:pic>
      <p:pic>
        <p:nvPicPr>
          <p:cNvPr id="11" name="Picture 10">
            <a:extLst>
              <a:ext uri="{FF2B5EF4-FFF2-40B4-BE49-F238E27FC236}">
                <a16:creationId xmlns:a16="http://schemas.microsoft.com/office/drawing/2014/main" id="{E3B42619-B99B-416F-A402-F7FBDB86E1FD}"/>
              </a:ext>
            </a:extLst>
          </p:cNvPr>
          <p:cNvPicPr>
            <a:picLocks noChangeAspect="1"/>
          </p:cNvPicPr>
          <p:nvPr/>
        </p:nvPicPr>
        <p:blipFill>
          <a:blip r:embed="rId8"/>
          <a:stretch>
            <a:fillRect/>
          </a:stretch>
        </p:blipFill>
        <p:spPr>
          <a:xfrm>
            <a:off x="6809825" y="287459"/>
            <a:ext cx="1997337" cy="809552"/>
          </a:xfrm>
          <a:prstGeom prst="rect">
            <a:avLst/>
          </a:prstGeom>
        </p:spPr>
      </p:pic>
      <p:pic>
        <p:nvPicPr>
          <p:cNvPr id="12" name="Picture 11">
            <a:extLst>
              <a:ext uri="{FF2B5EF4-FFF2-40B4-BE49-F238E27FC236}">
                <a16:creationId xmlns:a16="http://schemas.microsoft.com/office/drawing/2014/main" id="{203B14C9-A2B4-41A8-8829-25B39999C1CE}"/>
              </a:ext>
            </a:extLst>
          </p:cNvPr>
          <p:cNvPicPr>
            <a:picLocks noChangeAspect="1"/>
          </p:cNvPicPr>
          <p:nvPr/>
        </p:nvPicPr>
        <p:blipFill>
          <a:blip r:embed="rId9"/>
          <a:stretch>
            <a:fillRect/>
          </a:stretch>
        </p:blipFill>
        <p:spPr>
          <a:xfrm>
            <a:off x="9433486" y="336521"/>
            <a:ext cx="1548708" cy="809552"/>
          </a:xfrm>
          <a:prstGeom prst="rect">
            <a:avLst/>
          </a:prstGeom>
        </p:spPr>
      </p:pic>
    </p:spTree>
    <p:extLst>
      <p:ext uri="{BB962C8B-B14F-4D97-AF65-F5344CB8AC3E}">
        <p14:creationId xmlns:p14="http://schemas.microsoft.com/office/powerpoint/2010/main" val="234100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53FEF4-C4F0-4660-9ADC-8C17EC26DE5E}"/>
              </a:ext>
            </a:extLst>
          </p:cNvPr>
          <p:cNvPicPr>
            <a:picLocks noChangeAspect="1"/>
          </p:cNvPicPr>
          <p:nvPr/>
        </p:nvPicPr>
        <p:blipFill>
          <a:blip r:embed="rId2"/>
          <a:stretch>
            <a:fillRect/>
          </a:stretch>
        </p:blipFill>
        <p:spPr>
          <a:xfrm>
            <a:off x="5820680" y="3219450"/>
            <a:ext cx="6371319" cy="3526721"/>
          </a:xfrm>
          <a:prstGeom prst="rect">
            <a:avLst/>
          </a:prstGeom>
        </p:spPr>
      </p:pic>
      <p:pic>
        <p:nvPicPr>
          <p:cNvPr id="4" name="Picture 3">
            <a:extLst>
              <a:ext uri="{FF2B5EF4-FFF2-40B4-BE49-F238E27FC236}">
                <a16:creationId xmlns:a16="http://schemas.microsoft.com/office/drawing/2014/main" id="{50343F45-D984-4F8D-96FE-4AB809753F6D}"/>
              </a:ext>
            </a:extLst>
          </p:cNvPr>
          <p:cNvPicPr>
            <a:picLocks noChangeAspect="1"/>
          </p:cNvPicPr>
          <p:nvPr/>
        </p:nvPicPr>
        <p:blipFill>
          <a:blip r:embed="rId3"/>
          <a:stretch>
            <a:fillRect/>
          </a:stretch>
        </p:blipFill>
        <p:spPr>
          <a:xfrm>
            <a:off x="184069" y="111829"/>
            <a:ext cx="6492955" cy="3427592"/>
          </a:xfrm>
          <a:prstGeom prst="rect">
            <a:avLst/>
          </a:prstGeom>
        </p:spPr>
      </p:pic>
      <p:pic>
        <p:nvPicPr>
          <p:cNvPr id="7" name="Picture 6">
            <a:extLst>
              <a:ext uri="{FF2B5EF4-FFF2-40B4-BE49-F238E27FC236}">
                <a16:creationId xmlns:a16="http://schemas.microsoft.com/office/drawing/2014/main" id="{9AC5CEC7-360C-46DB-8EF1-1D97372FBD72}"/>
              </a:ext>
            </a:extLst>
          </p:cNvPr>
          <p:cNvPicPr>
            <a:picLocks noChangeAspect="1"/>
          </p:cNvPicPr>
          <p:nvPr/>
        </p:nvPicPr>
        <p:blipFill rotWithShape="1">
          <a:blip r:embed="rId4"/>
          <a:srcRect l="-1287" t="3547" r="1287" b="3099"/>
          <a:stretch/>
        </p:blipFill>
        <p:spPr>
          <a:xfrm>
            <a:off x="132705" y="3705225"/>
            <a:ext cx="4440751" cy="2943226"/>
          </a:xfrm>
          <a:prstGeom prst="rect">
            <a:avLst/>
          </a:prstGeom>
        </p:spPr>
      </p:pic>
    </p:spTree>
    <p:extLst>
      <p:ext uri="{BB962C8B-B14F-4D97-AF65-F5344CB8AC3E}">
        <p14:creationId xmlns:p14="http://schemas.microsoft.com/office/powerpoint/2010/main" val="3891786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E9C73F-1DE2-46A7-8786-089D1203DCF2}"/>
              </a:ext>
            </a:extLst>
          </p:cNvPr>
          <p:cNvPicPr>
            <a:picLocks noChangeAspect="1"/>
          </p:cNvPicPr>
          <p:nvPr/>
        </p:nvPicPr>
        <p:blipFill rotWithShape="1">
          <a:blip r:embed="rId2"/>
          <a:srcRect t="1697" r="1619"/>
          <a:stretch/>
        </p:blipFill>
        <p:spPr>
          <a:xfrm>
            <a:off x="242316" y="0"/>
            <a:ext cx="5853684" cy="3795415"/>
          </a:xfrm>
          <a:prstGeom prst="rect">
            <a:avLst/>
          </a:prstGeom>
        </p:spPr>
      </p:pic>
      <p:sp>
        <p:nvSpPr>
          <p:cNvPr id="12" name="Double Wave 11">
            <a:extLst>
              <a:ext uri="{FF2B5EF4-FFF2-40B4-BE49-F238E27FC236}">
                <a16:creationId xmlns:a16="http://schemas.microsoft.com/office/drawing/2014/main" id="{CAD80604-0C76-479E-B12D-0F43AB6A06D2}"/>
              </a:ext>
            </a:extLst>
          </p:cNvPr>
          <p:cNvSpPr/>
          <p:nvPr/>
        </p:nvSpPr>
        <p:spPr>
          <a:xfrm>
            <a:off x="6096000" y="2340379"/>
            <a:ext cx="4762500" cy="1524000"/>
          </a:xfrm>
          <a:prstGeom prst="doubleWave">
            <a:avLst/>
          </a:prstGeom>
          <a:ln>
            <a:solidFill>
              <a:srgbClr val="FF0000"/>
            </a:solidFill>
          </a:ln>
          <a:scene3d>
            <a:camera prst="orthographicFront"/>
            <a:lightRig rig="threePt" dir="t"/>
          </a:scene3d>
          <a:sp3d>
            <a:bevelB prst="angle"/>
          </a:sp3d>
        </p:spPr>
        <p:style>
          <a:lnRef idx="2">
            <a:schemeClr val="accent3"/>
          </a:lnRef>
          <a:fillRef idx="1">
            <a:schemeClr val="lt1"/>
          </a:fillRef>
          <a:effectRef idx="0">
            <a:schemeClr val="accent3"/>
          </a:effectRef>
          <a:fontRef idx="minor">
            <a:schemeClr val="dk1"/>
          </a:fontRef>
        </p:style>
        <p:txBody>
          <a:bodyPr rtlCol="0" anchor="ctr"/>
          <a:lstStyle/>
          <a:p>
            <a:pPr algn="ctr"/>
            <a:r>
              <a:rPr lang="en-US" b="1" spc="600" dirty="0">
                <a:solidFill>
                  <a:schemeClr val="accent1"/>
                </a:solidFill>
              </a:rPr>
              <a:t>Our latest collaboration with SEASCAPE GREECE </a:t>
            </a:r>
          </a:p>
          <a:p>
            <a:pPr algn="ctr"/>
            <a:r>
              <a:rPr lang="en-US" b="1" spc="600" dirty="0">
                <a:solidFill>
                  <a:schemeClr val="accent1"/>
                </a:solidFill>
              </a:rPr>
              <a:t>STARTING FROM 2020</a:t>
            </a:r>
            <a:endParaRPr lang="en-SG" b="1" spc="600" dirty="0">
              <a:solidFill>
                <a:schemeClr val="accent1"/>
              </a:solidFill>
            </a:endParaRPr>
          </a:p>
        </p:txBody>
      </p:sp>
    </p:spTree>
    <p:extLst>
      <p:ext uri="{BB962C8B-B14F-4D97-AF65-F5344CB8AC3E}">
        <p14:creationId xmlns:p14="http://schemas.microsoft.com/office/powerpoint/2010/main" val="27905197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298</Words>
  <Application>Microsoft Office PowerPoint</Application>
  <PresentationFormat>Widescreen</PresentationFormat>
  <Paragraphs>13</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Lato</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dc:creator>
  <cp:lastModifiedBy>Adam</cp:lastModifiedBy>
  <cp:revision>6</cp:revision>
  <dcterms:created xsi:type="dcterms:W3CDTF">2020-08-06T04:16:18Z</dcterms:created>
  <dcterms:modified xsi:type="dcterms:W3CDTF">2020-08-06T04:57:22Z</dcterms:modified>
</cp:coreProperties>
</file>